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6"/>
    <p:sldId id="257" r:id="rId27"/>
    <p:sldId id="258" r:id="rId28"/>
    <p:sldId id="259" r:id="rId29"/>
    <p:sldId id="260" r:id="rId30"/>
    <p:sldId id="261" r:id="rId31"/>
    <p:sldId id="262" r:id="rId32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DM Sans" charset="1" panose="00000000000000000000"/>
      <p:regular r:id="rId10"/>
    </p:embeddedFont>
    <p:embeddedFont>
      <p:font typeface="DM Sans Bold" charset="1" panose="00000000000000000000"/>
      <p:regular r:id="rId11"/>
    </p:embeddedFont>
    <p:embeddedFont>
      <p:font typeface="DM Sans Italics" charset="1" panose="00000000000000000000"/>
      <p:regular r:id="rId12"/>
    </p:embeddedFont>
    <p:embeddedFont>
      <p:font typeface="DM Sans Bold Italics" charset="1" panose="00000000000000000000"/>
      <p:regular r:id="rId13"/>
    </p:embeddedFont>
    <p:embeddedFont>
      <p:font typeface="29LT Riwaya" charset="1" panose="00000500000000000000"/>
      <p:regular r:id="rId14"/>
    </p:embeddedFont>
    <p:embeddedFont>
      <p:font typeface="29LT Riwaya Bold" charset="1" panose="00000800000000000000"/>
      <p:regular r:id="rId15"/>
    </p:embeddedFont>
    <p:embeddedFont>
      <p:font typeface="29LT Riwaya Italics" charset="1" panose="00000500000000000000"/>
      <p:regular r:id="rId16"/>
    </p:embeddedFont>
    <p:embeddedFont>
      <p:font typeface="29LT Riwaya Medium" charset="1" panose="00000600000000000000"/>
      <p:regular r:id="rId17"/>
    </p:embeddedFont>
    <p:embeddedFont>
      <p:font typeface="Open Sans" charset="1" panose="020B0606030504020204"/>
      <p:regular r:id="rId18"/>
    </p:embeddedFont>
    <p:embeddedFont>
      <p:font typeface="Open Sans Bold" charset="1" panose="020B0806030504020204"/>
      <p:regular r:id="rId19"/>
    </p:embeddedFont>
    <p:embeddedFont>
      <p:font typeface="Open Sans Italics" charset="1" panose="020B0606030504020204"/>
      <p:regular r:id="rId20"/>
    </p:embeddedFont>
    <p:embeddedFont>
      <p:font typeface="Open Sans Bold Italics" charset="1" panose="020B0806030504020204"/>
      <p:regular r:id="rId21"/>
    </p:embeddedFont>
    <p:embeddedFont>
      <p:font typeface="Open Sans Light" charset="1" panose="020B0306030504020204"/>
      <p:regular r:id="rId22"/>
    </p:embeddedFont>
    <p:embeddedFont>
      <p:font typeface="Open Sans Light Italics" charset="1" panose="020B0306030504020204"/>
      <p:regular r:id="rId23"/>
    </p:embeddedFont>
    <p:embeddedFont>
      <p:font typeface="Open Sans Ultra-Bold" charset="1" panose="00000000000000000000"/>
      <p:regular r:id="rId24"/>
    </p:embeddedFont>
    <p:embeddedFont>
      <p:font typeface="Open Sans Ultra-Bold Italics" charset="1" panose="0000000000000000000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slides/slide1.xml" Type="http://schemas.openxmlformats.org/officeDocument/2006/relationships/slide"/><Relationship Id="rId27" Target="slides/slide2.xml" Type="http://schemas.openxmlformats.org/officeDocument/2006/relationships/slide"/><Relationship Id="rId28" Target="slides/slide3.xml" Type="http://schemas.openxmlformats.org/officeDocument/2006/relationships/slide"/><Relationship Id="rId29" Target="slides/slide4.xml" Type="http://schemas.openxmlformats.org/officeDocument/2006/relationships/slide"/><Relationship Id="rId3" Target="viewProps.xml" Type="http://schemas.openxmlformats.org/officeDocument/2006/relationships/viewProps"/><Relationship Id="rId30" Target="slides/slide5.xml" Type="http://schemas.openxmlformats.org/officeDocument/2006/relationships/slide"/><Relationship Id="rId31" Target="slides/slide6.xml" Type="http://schemas.openxmlformats.org/officeDocument/2006/relationships/slide"/><Relationship Id="rId32" Target="slides/slide7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gif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372723" y="4897566"/>
            <a:ext cx="9542554" cy="15682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11397"/>
              </a:lnSpc>
            </a:pPr>
            <a:r>
              <a:rPr lang="en-US" sz="13100" spc="-746">
                <a:solidFill>
                  <a:srgbClr val="764D3A"/>
                </a:solidFill>
                <a:latin typeface="29LT Riwaya Bold"/>
              </a:rPr>
              <a:t>Portifólio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3797262" y="2811693"/>
            <a:ext cx="10699547" cy="596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680"/>
              </a:lnSpc>
              <a:spcBef>
                <a:spcPct val="0"/>
              </a:spcBef>
            </a:pPr>
            <a:r>
              <a:rPr lang="en-US" sz="4000">
                <a:solidFill>
                  <a:srgbClr val="FBF6F1"/>
                </a:solidFill>
                <a:latin typeface="DM Sans Bold"/>
              </a:rPr>
              <a:t>Victor Célio Vinícius Cunha Hermógenes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bg>
      <p:bgPr>
        <a:solidFill>
          <a:srgbClr val="DDC4A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639893" y="3030858"/>
            <a:ext cx="15619407" cy="6728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12462" indent="-356231" lvl="1">
              <a:lnSpc>
                <a:spcPts val="4454"/>
              </a:lnSpc>
              <a:buFont typeface="Arial"/>
              <a:buChar char="•"/>
            </a:pPr>
            <a:r>
              <a:rPr lang="en-US" sz="3299" spc="42">
                <a:solidFill>
                  <a:srgbClr val="60311B"/>
                </a:solidFill>
                <a:latin typeface="DM Sans Bold"/>
              </a:rPr>
              <a:t>Nascido em Quixadá, desde a infância me interessei pela questão cultural, aos 13 anos ingressei na Banda de Música Nabor Crebillon de Sousa em Quixadá onde exerci a função de baterista. Na adolescência realizei trabalho premiado na área de filosofia e uma pesquisa sobre a ferramenta Scratch como TCC do Técnico em T. I. Na UECE exerci funções de bolsista de Iniciação Científica, Custeio e PRAE.</a:t>
            </a:r>
          </a:p>
          <a:p>
            <a:pPr marL="712462" indent="-356231" lvl="1">
              <a:lnSpc>
                <a:spcPts val="4454"/>
              </a:lnSpc>
              <a:buFont typeface="Arial"/>
              <a:buChar char="•"/>
            </a:pPr>
            <a:r>
              <a:rPr lang="en-US" sz="3299" spc="42">
                <a:solidFill>
                  <a:srgbClr val="60311B"/>
                </a:solidFill>
                <a:latin typeface="DM Sans Bold"/>
              </a:rPr>
              <a:t>Estudos em Audiovisual onde escrevi roteiros, chegando a ser selecionado em programas externos.</a:t>
            </a:r>
          </a:p>
          <a:p>
            <a:pPr marL="712462" indent="-356231" lvl="1">
              <a:lnSpc>
                <a:spcPts val="4454"/>
              </a:lnSpc>
              <a:buFont typeface="Arial"/>
              <a:buChar char="•"/>
            </a:pPr>
            <a:r>
              <a:rPr lang="en-US" sz="3299" spc="42">
                <a:solidFill>
                  <a:srgbClr val="60311B"/>
                </a:solidFill>
                <a:latin typeface="DM Sans Bold"/>
              </a:rPr>
              <a:t>Formado em T. I. ainda na adolescência estudei criação de jogos, estudando modelagem em 3D, mas só na vida adulta conheci a Godot Engine, e passei a pesquisar a Pixel Art.</a:t>
            </a:r>
          </a:p>
          <a:p>
            <a:pPr marL="712462" indent="-356231" lvl="1">
              <a:lnSpc>
                <a:spcPts val="4454"/>
              </a:lnSpc>
              <a:buFont typeface="Arial"/>
              <a:buChar char="•"/>
            </a:pPr>
            <a:r>
              <a:rPr lang="en-US" sz="3299" spc="42">
                <a:solidFill>
                  <a:srgbClr val="60311B"/>
                </a:solidFill>
                <a:latin typeface="DM Sans Bold"/>
              </a:rPr>
              <a:t>Ingressei na Banda Ledo Engano onde voltei a comandar a bateria.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135780" y="1114425"/>
            <a:ext cx="4326024" cy="1278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9810"/>
              </a:lnSpc>
            </a:pPr>
            <a:r>
              <a:rPr lang="en-US" sz="9000" spc="-513">
                <a:solidFill>
                  <a:srgbClr val="764D3A"/>
                </a:solidFill>
                <a:latin typeface="29LT Riwaya Bold"/>
              </a:rPr>
              <a:t>Mini-Bio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DC4A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144164" y="1028700"/>
            <a:ext cx="12615369" cy="8357682"/>
          </a:xfrm>
          <a:custGeom>
            <a:avLst/>
            <a:gdLst/>
            <a:ahLst/>
            <a:cxnLst/>
            <a:rect r="r" b="b" t="t" l="l"/>
            <a:pathLst>
              <a:path h="8357682" w="12615369">
                <a:moveTo>
                  <a:pt x="0" y="0"/>
                </a:moveTo>
                <a:lnTo>
                  <a:pt x="12615369" y="0"/>
                </a:lnTo>
                <a:lnTo>
                  <a:pt x="12615369" y="8357682"/>
                </a:lnTo>
                <a:lnTo>
                  <a:pt x="0" y="83576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07473" y="1894503"/>
            <a:ext cx="5871866" cy="6055285"/>
          </a:xfrm>
          <a:custGeom>
            <a:avLst/>
            <a:gdLst/>
            <a:ahLst/>
            <a:cxnLst/>
            <a:rect r="r" b="b" t="t" l="l"/>
            <a:pathLst>
              <a:path h="6055285" w="5871866">
                <a:moveTo>
                  <a:pt x="0" y="0"/>
                </a:moveTo>
                <a:lnTo>
                  <a:pt x="5871865" y="0"/>
                </a:lnTo>
                <a:lnTo>
                  <a:pt x="5871865" y="6055285"/>
                </a:lnTo>
                <a:lnTo>
                  <a:pt x="0" y="60552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561" t="0" r="-1561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678311" y="1553205"/>
            <a:ext cx="11609689" cy="1278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9810"/>
              </a:lnSpc>
            </a:pPr>
            <a:r>
              <a:rPr lang="en-US" sz="9000" spc="-513">
                <a:solidFill>
                  <a:srgbClr val="764D3A"/>
                </a:solidFill>
                <a:latin typeface="29LT Riwaya Bold"/>
              </a:rPr>
              <a:t>Trabalhos  realizados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279338" y="2783835"/>
            <a:ext cx="11212883" cy="6553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049"/>
              </a:lnSpc>
            </a:pPr>
          </a:p>
          <a:p>
            <a:pPr marL="647694" indent="-323847" lvl="1">
              <a:lnSpc>
                <a:spcPts val="4049"/>
              </a:lnSpc>
              <a:buFont typeface="Arial"/>
              <a:buChar char="•"/>
            </a:pPr>
            <a:r>
              <a:rPr lang="en-US" sz="2999" spc="38">
                <a:solidFill>
                  <a:srgbClr val="60311B"/>
                </a:solidFill>
                <a:latin typeface="DM Sans Bold"/>
              </a:rPr>
              <a:t>Baterista da Banda de Música de Quixadá ainda na juventude, atualmente comando a bateria em uma banda de rock alternativo, onde misturamos elementos como samba e rock.</a:t>
            </a:r>
          </a:p>
          <a:p>
            <a:pPr>
              <a:lnSpc>
                <a:spcPts val="4049"/>
              </a:lnSpc>
            </a:pPr>
          </a:p>
          <a:p>
            <a:pPr>
              <a:lnSpc>
                <a:spcPts val="4049"/>
              </a:lnSpc>
            </a:pPr>
          </a:p>
          <a:p>
            <a:pPr>
              <a:lnSpc>
                <a:spcPts val="4049"/>
              </a:lnSpc>
            </a:pPr>
          </a:p>
          <a:p>
            <a:pPr>
              <a:lnSpc>
                <a:spcPts val="4049"/>
              </a:lnSpc>
            </a:pPr>
          </a:p>
          <a:p>
            <a:pPr marL="647694" indent="-323847" lvl="1">
              <a:lnSpc>
                <a:spcPts val="4049"/>
              </a:lnSpc>
              <a:buFont typeface="Arial"/>
              <a:buChar char="•"/>
            </a:pPr>
            <a:r>
              <a:rPr lang="en-US" sz="2999" spc="38">
                <a:solidFill>
                  <a:srgbClr val="60311B"/>
                </a:solidFill>
                <a:latin typeface="DM Sans Bold"/>
              </a:rPr>
              <a:t>Tecladista na Fundação Raquel de Queiroz  sob a docência do professor Carlos Kleber</a:t>
            </a:r>
          </a:p>
          <a:p>
            <a:pPr>
              <a:lnSpc>
                <a:spcPts val="2699"/>
              </a:lnSpc>
            </a:pPr>
          </a:p>
          <a:p>
            <a:pPr>
              <a:lnSpc>
                <a:spcPts val="2699"/>
              </a:lnSpc>
            </a:pPr>
          </a:p>
          <a:p>
            <a:pPr>
              <a:lnSpc>
                <a:spcPts val="2699"/>
              </a:lnSpc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DC4A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648206" y="1406144"/>
            <a:ext cx="7363327" cy="7363327"/>
          </a:xfrm>
          <a:custGeom>
            <a:avLst/>
            <a:gdLst/>
            <a:ahLst/>
            <a:cxnLst/>
            <a:rect r="r" b="b" t="t" l="l"/>
            <a:pathLst>
              <a:path h="7363327" w="7363327">
                <a:moveTo>
                  <a:pt x="0" y="0"/>
                </a:moveTo>
                <a:lnTo>
                  <a:pt x="7363327" y="0"/>
                </a:lnTo>
                <a:lnTo>
                  <a:pt x="7363327" y="7363327"/>
                </a:lnTo>
                <a:lnTo>
                  <a:pt x="0" y="73633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591623" y="3810000"/>
            <a:ext cx="3760204" cy="3055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61336" indent="-280668" lvl="1">
              <a:lnSpc>
                <a:spcPts val="3509"/>
              </a:lnSpc>
              <a:buFont typeface="Arial"/>
              <a:buChar char="•"/>
            </a:pPr>
            <a:r>
              <a:rPr lang="en-US" sz="2599" spc="33">
                <a:solidFill>
                  <a:srgbClr val="60311B"/>
                </a:solidFill>
                <a:latin typeface="DM Sans Bold"/>
              </a:rPr>
              <a:t>Além deste que consta na Imagem, ministrei cursos sobre rascismo, literatura e ficção entre os anos de 2018 e 2023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DC4A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934523" y="3546203"/>
            <a:ext cx="1920258" cy="4160560"/>
          </a:xfrm>
          <a:custGeom>
            <a:avLst/>
            <a:gdLst/>
            <a:ahLst/>
            <a:cxnLst/>
            <a:rect r="r" b="b" t="t" l="l"/>
            <a:pathLst>
              <a:path h="4160560" w="1920258">
                <a:moveTo>
                  <a:pt x="0" y="0"/>
                </a:moveTo>
                <a:lnTo>
                  <a:pt x="1920258" y="0"/>
                </a:lnTo>
                <a:lnTo>
                  <a:pt x="1920258" y="4160560"/>
                </a:lnTo>
                <a:lnTo>
                  <a:pt x="0" y="41605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3083019" y="3288257"/>
            <a:ext cx="4780410" cy="4780410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11001987" y="8047077"/>
            <a:ext cx="3583086" cy="1526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Open Sans"/>
              </a:rPr>
              <a:t>Cenário que fiz para SHUMP que estou desenvolvendo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783137" y="1601062"/>
            <a:ext cx="10721727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764D3A"/>
                </a:solidFill>
                <a:latin typeface="Open Sans Bold"/>
              </a:rPr>
              <a:t>Experiência no ramo de Pixel Art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176655" y="8011517"/>
            <a:ext cx="6435170" cy="10121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Open Sans"/>
              </a:rPr>
              <a:t>Estudo de pixel com Rcik Taylor, personagem de Namco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bg>
      <p:bgPr>
        <a:solidFill>
          <a:srgbClr val="DDC4A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958542" y="1114425"/>
            <a:ext cx="11745618" cy="1278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9810"/>
              </a:lnSpc>
            </a:pPr>
            <a:r>
              <a:rPr lang="en-US" sz="9000" spc="-513">
                <a:solidFill>
                  <a:srgbClr val="764D3A"/>
                </a:solidFill>
                <a:latin typeface="29LT Riwaya Bold"/>
              </a:rPr>
              <a:t>Trabalhos como roteirista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197788" y="3406139"/>
            <a:ext cx="7946212" cy="58521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928357" indent="-464178" lvl="1">
              <a:lnSpc>
                <a:spcPts val="5804"/>
              </a:lnSpc>
              <a:buFont typeface="Arial"/>
              <a:buChar char="•"/>
            </a:pPr>
            <a:r>
              <a:rPr lang="en-US" sz="4299" spc="55">
                <a:solidFill>
                  <a:srgbClr val="60311B"/>
                </a:solidFill>
                <a:latin typeface="DM Sans Bold"/>
              </a:rPr>
              <a:t>Experiência na escrita de roteiros para curta-metragem (que infelizmente não foi gravado pois estávamos na pandermia) e em peças comercias para Instagram.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6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143850" y="7647155"/>
            <a:ext cx="1132706" cy="1132706"/>
          </a:xfrm>
          <a:custGeom>
            <a:avLst/>
            <a:gdLst/>
            <a:ahLst/>
            <a:cxnLst/>
            <a:rect r="r" b="b" t="t" l="l"/>
            <a:pathLst>
              <a:path h="1132706" w="1132706">
                <a:moveTo>
                  <a:pt x="0" y="0"/>
                </a:moveTo>
                <a:lnTo>
                  <a:pt x="1132706" y="0"/>
                </a:lnTo>
                <a:lnTo>
                  <a:pt x="1132706" y="1132706"/>
                </a:lnTo>
                <a:lnTo>
                  <a:pt x="0" y="11327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060473" y="4520175"/>
            <a:ext cx="1067595" cy="1067595"/>
          </a:xfrm>
          <a:custGeom>
            <a:avLst/>
            <a:gdLst/>
            <a:ahLst/>
            <a:cxnLst/>
            <a:rect r="r" b="b" t="t" l="l"/>
            <a:pathLst>
              <a:path h="1067595" w="1067595">
                <a:moveTo>
                  <a:pt x="0" y="0"/>
                </a:moveTo>
                <a:lnTo>
                  <a:pt x="1067595" y="0"/>
                </a:lnTo>
                <a:lnTo>
                  <a:pt x="1067595" y="1067595"/>
                </a:lnTo>
                <a:lnTo>
                  <a:pt x="0" y="10675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276556" y="6205396"/>
            <a:ext cx="1051317" cy="1051317"/>
          </a:xfrm>
          <a:custGeom>
            <a:avLst/>
            <a:gdLst/>
            <a:ahLst/>
            <a:cxnLst/>
            <a:rect r="r" b="b" t="t" l="l"/>
            <a:pathLst>
              <a:path h="1051317" w="1051317">
                <a:moveTo>
                  <a:pt x="0" y="0"/>
                </a:moveTo>
                <a:lnTo>
                  <a:pt x="1051317" y="0"/>
                </a:lnTo>
                <a:lnTo>
                  <a:pt x="1051317" y="1051317"/>
                </a:lnTo>
                <a:lnTo>
                  <a:pt x="0" y="10513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266613" y="1634074"/>
            <a:ext cx="10811088" cy="14160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10899"/>
              </a:lnSpc>
            </a:pPr>
            <a:r>
              <a:rPr lang="en-US" sz="9999" spc="-569">
                <a:solidFill>
                  <a:srgbClr val="764D3A"/>
                </a:solidFill>
                <a:latin typeface="29LT Riwaya Bold"/>
              </a:rPr>
              <a:t>Meios de contato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476660" y="7746620"/>
            <a:ext cx="8423289" cy="632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129"/>
              </a:lnSpc>
            </a:pPr>
            <a:r>
              <a:rPr lang="en-US" sz="3799" spc="49">
                <a:solidFill>
                  <a:srgbClr val="60311B"/>
                </a:solidFill>
                <a:latin typeface="DM Sans Bold"/>
              </a:rPr>
              <a:t>victorvictor.qxd2014@gmail.com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676738" y="4709167"/>
            <a:ext cx="7946212" cy="632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129"/>
              </a:lnSpc>
            </a:pPr>
            <a:r>
              <a:rPr lang="en-US" sz="3799" spc="49">
                <a:solidFill>
                  <a:srgbClr val="60311B"/>
                </a:solidFill>
                <a:latin typeface="DM Sans Bold"/>
              </a:rPr>
              <a:t>(88) 9.8120-1295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594271" y="6386249"/>
            <a:ext cx="7946212" cy="632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129"/>
              </a:lnSpc>
            </a:pPr>
            <a:r>
              <a:rPr lang="en-US" sz="3799" spc="49">
                <a:solidFill>
                  <a:srgbClr val="60311B"/>
                </a:solidFill>
                <a:latin typeface="DM Sans Bold"/>
              </a:rPr>
              <a:t>@victorviniciuscunha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DAGCNErK6-E</dc:identifier>
  <dcterms:modified xsi:type="dcterms:W3CDTF">2011-08-01T06:04:30Z</dcterms:modified>
  <cp:revision>1</cp:revision>
  <dc:title>Victor Vinícius Cunha</dc:title>
</cp:coreProperties>
</file>